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0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4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6FC0-C260-454E-BFC6-6FBBF6FFE56C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82425" cy="3257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761919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Arrhenius equation: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" y="4250797"/>
            <a:ext cx="4223095" cy="2204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13" y="4768161"/>
            <a:ext cx="5907573" cy="1042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49" y="5810985"/>
            <a:ext cx="1409700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"/>
            <a:ext cx="2790825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752475"/>
            <a:ext cx="89630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"/>
            <a:ext cx="2790825" cy="542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828675"/>
            <a:ext cx="87439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441861"/>
            <a:ext cx="9553575" cy="4954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5395912"/>
            <a:ext cx="72294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45" y="100012"/>
            <a:ext cx="9818133" cy="5053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8" y="5676900"/>
            <a:ext cx="72294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27" y="4543874"/>
            <a:ext cx="5907573" cy="104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363" y="5586698"/>
            <a:ext cx="1409700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472716"/>
            <a:ext cx="9620250" cy="219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138112"/>
            <a:ext cx="5300663" cy="42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62" y="564975"/>
            <a:ext cx="66960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0500"/>
            <a:ext cx="102489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263" y="5206311"/>
            <a:ext cx="5907573" cy="10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38212"/>
            <a:ext cx="11487150" cy="5715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761" y="48208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3) Sterilization of bioreactor </a:t>
            </a:r>
          </a:p>
        </p:txBody>
      </p:sp>
    </p:spTree>
    <p:extLst>
      <p:ext uri="{BB962C8B-B14F-4D97-AF65-F5344CB8AC3E}">
        <p14:creationId xmlns:p14="http://schemas.microsoft.com/office/powerpoint/2010/main" val="883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657350"/>
            <a:ext cx="11330278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04775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4848225"/>
            <a:ext cx="520065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7" y="3676650"/>
            <a:ext cx="80105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57187"/>
            <a:ext cx="9715500" cy="614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4"/>
            <a:ext cx="27908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郝亚萌</dc:creator>
  <cp:lastModifiedBy>Group Hu</cp:lastModifiedBy>
  <cp:revision>28</cp:revision>
  <dcterms:created xsi:type="dcterms:W3CDTF">2021-03-05T10:25:29Z</dcterms:created>
  <dcterms:modified xsi:type="dcterms:W3CDTF">2023-03-16T18:08:08Z</dcterms:modified>
</cp:coreProperties>
</file>